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73" r:id="rId10"/>
    <p:sldId id="264" r:id="rId11"/>
    <p:sldId id="265" r:id="rId12"/>
    <p:sldId id="266" r:id="rId13"/>
    <p:sldId id="271" r:id="rId14"/>
    <p:sldId id="272" r:id="rId15"/>
    <p:sldId id="275" r:id="rId16"/>
    <p:sldId id="267" r:id="rId17"/>
    <p:sldId id="276" r:id="rId18"/>
    <p:sldId id="270" r:id="rId19"/>
    <p:sldId id="268" r:id="rId20"/>
    <p:sldId id="269" r:id="rId21"/>
    <p:sldId id="274" r:id="rId22"/>
    <p:sldId id="277" r:id="rId23"/>
    <p:sldId id="278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AF"/>
    <a:srgbClr val="62327E"/>
    <a:srgbClr val="C30151"/>
    <a:srgbClr val="007696"/>
    <a:srgbClr val="002C3A"/>
    <a:srgbClr val="35AF7C"/>
    <a:srgbClr val="005B73"/>
    <a:srgbClr val="3A7585"/>
    <a:srgbClr val="997AAB"/>
    <a:srgbClr val="D76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337F1-C3E7-60EC-ED57-059B55039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43A2BA-2A6F-41F7-A117-0F51B2199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AB96E8-79D7-B728-2030-168B5701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058C87-842D-5A85-5514-DB42779B9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3E0580-7799-BB54-DEEF-D6E4667C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2901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392787-A94A-7BD5-0AE8-CFD0A362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E5E86AB-8E6D-39B7-139B-DC9102A9B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2F0095-DE6C-72EC-D0B6-6F2C7E07A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2AA0F-0855-3E7D-0E5F-D6AE626C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16A2DE-BAB5-49C2-7A46-4DEAB025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966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DE2E8D-A222-F5EC-AE00-40614E1FA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A6B88D-DCA5-DAB6-618B-22EE1D6CF8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D026C3-CE49-68E4-56DB-010ABD7B4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BEA5D1-35C8-B023-2D79-E4A2794E8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E18F2C-B150-F681-B88D-D5343251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97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FB6DA-ECD2-E53A-3DB8-4A996ADC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B194AF-8A20-5484-4ECD-636800E8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47F6EC-FA6D-8814-3476-FFB8DC705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CFED18-011A-BFE2-50C8-0BD5D8EB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7334B8-2CD8-1453-B297-6F090F11C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41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4AAF8-CDA5-4278-DE25-DA6D35A9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DFDE6A-5DB3-FB3F-D32F-0174FA1DD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1B0EA1-DAEC-AB85-1E4D-AEA5B93AA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DC172F-77F5-B5F3-05BC-BF9702490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1F0E8C-26C4-912B-0949-9D80B19DD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6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5EABEB-ABF7-F09D-7D59-DB432545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2D709E-8C6B-B250-E37C-089D8B9E8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7DF8A4-99D6-6C2F-35D4-3E43266E5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19CA41-34C4-6323-2108-740B8C104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8E8B14-41B8-0CA0-E902-8F4D9B9DD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272C0AB-C3B2-2293-11D0-632A62BE9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0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EBFCD-67CD-F6EF-C0AD-0232F8B2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F26857-A817-2135-55EE-158F64B45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519FA71-FBD3-0353-74A7-5DD46F3C8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D5E59E5-C46B-4253-6E6C-1648A4B2D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07AE5D0-DED6-71CA-6E32-E129EE5FFB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DBEF7CB-97C9-37DB-53DA-2F210C18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E9B04F-6455-D3BC-97FB-FEB61566D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667EA4-D342-3C97-BF2F-546075A16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416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CE65A-67D5-F870-4A65-FDE6D039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CF8F02-4023-B4C1-A4DC-0ED7FC504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B3CC5-0446-2DE4-DAE7-FF41A9B1D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7873D6-EDD9-7537-3AAA-E5BDFAEB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056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C7CE71-70DC-9338-0BAD-349871328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CBFA57A-8641-B9D6-A539-66B050F4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FD9C47-8F7B-E1F7-515C-BC60128B4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61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C9B04-3498-C9C8-E3C0-B185E034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01C54B-3EA1-462E-850E-32ADD82F0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72AB42D-6BA2-0C73-CB70-A0565935E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8912B1-F381-B8E3-EF3F-730A58766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0FEE2B-C12F-106B-2A1A-0B2D0B864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AD445-0103-A44E-AC80-23B95521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72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21155-49D6-000E-3232-AC59286B3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A85680A-A105-A960-DCED-11CF6DB6C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484181-E229-F524-8A3F-477A7C684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65A1F5-459D-6546-63E4-56677958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12A945-8205-20F7-90A7-BA4604B9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F36C36-80AD-D8FF-B2B5-1450AA82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80530F0-B223-4161-5EAE-35C3ABA5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0AEA11-43D9-D746-02F9-1EFAB186C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8E9FE7-0CC0-27F7-9967-A92BD5DA1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5579F5-AFF1-E967-AFBB-05E23561A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E2FF9E-699A-2C11-177F-DB98A8C48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42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E69CB89B-D460-0561-0D2D-8F6793D2E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D2EF801-39A1-7BEE-0681-E829BB61F1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7237" y="2358134"/>
            <a:ext cx="5477523" cy="214173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475E726-DDEF-2FD8-C135-443749AD46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950333" y="6020680"/>
            <a:ext cx="2435201" cy="59178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1301150-8CFB-367D-0B1F-8F92230BAE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5836" y="-895351"/>
            <a:ext cx="640327" cy="640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664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2E1156-D79B-6B8B-D023-6649B8CCE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EEFB4E0-DBFB-DF73-705B-DAA889F65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4" b="3374"/>
          <a:stretch/>
        </p:blipFill>
        <p:spPr>
          <a:xfrm>
            <a:off x="4813188" y="2091414"/>
            <a:ext cx="7543140" cy="5028760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43B091B-A387-C52A-631F-96DECC23276C}"/>
              </a:ext>
            </a:extLst>
          </p:cNvPr>
          <p:cNvSpPr txBox="1"/>
          <p:nvPr/>
        </p:nvSpPr>
        <p:spPr>
          <a:xfrm>
            <a:off x="4813189" y="271196"/>
            <a:ext cx="7074012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tekst og billedgalleri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380C858-FCA9-70DF-9A50-007588936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-610593" y="3429000"/>
            <a:ext cx="5304515" cy="35363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E59BAFC-B28D-6FD0-6631-8C2732E1D5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/>
        </p:blipFill>
        <p:spPr>
          <a:xfrm>
            <a:off x="-717934" y="-298169"/>
            <a:ext cx="5411856" cy="360790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3B34C6F-7300-E08C-DA55-F85C25A8890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7D1EB19-D5C3-1800-D123-3D0603F344C6}"/>
              </a:ext>
            </a:extLst>
          </p:cNvPr>
          <p:cNvSpPr txBox="1"/>
          <p:nvPr/>
        </p:nvSpPr>
        <p:spPr>
          <a:xfrm>
            <a:off x="4813187" y="964596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</p:spTree>
    <p:extLst>
      <p:ext uri="{BB962C8B-B14F-4D97-AF65-F5344CB8AC3E}">
        <p14:creationId xmlns:p14="http://schemas.microsoft.com/office/powerpoint/2010/main" val="3913030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2729F-C505-5F79-B9F3-8FC8A932B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02DB94C-624A-59FD-C904-C68B2FBF5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2214" y="3369360"/>
            <a:ext cx="5751782" cy="383452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F4BEDED-83C8-A1A8-D002-5A2943C83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3369361"/>
            <a:ext cx="6702950" cy="44686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2C4665D-77D9-749E-0311-5770FB57E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-293870" y="-357808"/>
            <a:ext cx="5411856" cy="360790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AE6CD29-3545-9D4B-E922-3691F9625E6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1E36AD5-A4E4-09F3-603B-59C105183E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7251" y="-1386403"/>
            <a:ext cx="6954749" cy="463649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82716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D72D1D-A6D7-13FA-9C2D-8762626C0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C580B6-0F79-4EC7-63C2-E6931E8CB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6159611" y="3429000"/>
            <a:ext cx="6096000" cy="3429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A81540D-1895-187D-1DBC-DDCE772F9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-63609" y="3429000"/>
            <a:ext cx="6096000" cy="3429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E6E18CF-A026-6630-CC0B-C3B24063B8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-63609" y="-119265"/>
            <a:ext cx="6096000" cy="3429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3CFD389-0C2F-4B78-DE9D-1592D634151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3A136EC-67CD-FAE1-B962-514A1530A7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6167559" y="-119265"/>
            <a:ext cx="6096000" cy="3429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138EB2D2-7133-6EC7-42C6-A67A28FD330E}"/>
              </a:ext>
            </a:extLst>
          </p:cNvPr>
          <p:cNvSpPr/>
          <p:nvPr/>
        </p:nvSpPr>
        <p:spPr>
          <a:xfrm>
            <a:off x="3890159" y="5176034"/>
            <a:ext cx="4411680" cy="1333858"/>
          </a:xfrm>
          <a:prstGeom prst="roundRect">
            <a:avLst>
              <a:gd name="adj" fmla="val 7102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b" anchorCtr="0">
            <a:spAutoFit/>
          </a:bodyPr>
          <a:lstStyle/>
          <a:p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Billedoverskrift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galleri</a:t>
            </a:r>
            <a:endParaRPr lang="de-DE" dirty="0">
              <a:solidFill>
                <a:srgbClr val="3A7585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de-DE" sz="1400" dirty="0" err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Billedbeskrivelse</a:t>
            </a:r>
            <a:r>
              <a:rPr lang="de-DE" sz="1400" dirty="0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400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</a:t>
            </a:r>
            <a:endParaRPr lang="de-DE" sz="1400" dirty="0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09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D20C7-9E1C-45AB-B0FE-25BB7F00C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8C05B082-3BF8-7676-8C02-D3A785A54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Sektionsskifte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DBF19E59-42A9-8D3A-EEBC-520466313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D228307-9AA5-6CE8-B6AC-11672B37D8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50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58090C-89B9-FC42-2EB5-26C13A989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576CB134-DE45-538C-DBCD-8BDA3F1CCD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Sektionsskifte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3EC0AAF7-0DB2-77C4-F5C2-2BEE3FFEF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61074AC-B71A-FDEE-CE3F-C64C732BAE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91CDB-60E6-08B3-A0BB-F69C3C51C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772BC79C-665E-FABE-B186-15022E58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273" y="2044005"/>
            <a:ext cx="11301454" cy="2769989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a-DK" b="1" i="1" noProof="1">
                <a:solidFill>
                  <a:srgbClr val="FFFFFF">
                    <a:alpha val="99000"/>
                  </a:srgb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“Dette er et meget klogt citat du kan bruge”</a:t>
            </a:r>
            <a:br>
              <a:rPr lang="de-DE" sz="1800" i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br>
              <a:rPr lang="de-DE" sz="1800" i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br>
              <a:rPr lang="de-DE" sz="1800" i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lang="da-DK" sz="1800" noProof="1">
                <a:solidFill>
                  <a:srgbClr val="FFFFFF">
                    <a:alpha val="99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Grímur Fjeldsted, Kommunikationschef, SdU</a:t>
            </a:r>
            <a:endParaRPr lang="da-DK" sz="1800" b="1" i="1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66AF162-8EE9-E47D-08B7-9F79F218F6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01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D93F37-060B-6887-96A4-B94BAC51E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7A364CDC-646B-2A33-D7DF-1A911A06B8DF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27776C8-BE1F-9C20-BA81-9E91092CC6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661E936-B2AB-99EA-487E-0E303822941F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3 punkter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F4BCD182-88FD-8FBE-8DF9-FC3BFB96987D}"/>
              </a:ext>
            </a:extLst>
          </p:cNvPr>
          <p:cNvSpPr/>
          <p:nvPr/>
        </p:nvSpPr>
        <p:spPr>
          <a:xfrm>
            <a:off x="756203" y="1920234"/>
            <a:ext cx="3424693" cy="3017522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50800" dist="38100" dir="2700000" algn="tl" rotWithShape="0">
              <a:prstClr val="black">
                <a:alpha val="49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6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78 %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bedre hverdag for børn og unge</a:t>
            </a: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9FB2D42C-D46D-D837-2380-EA06FD43C354}"/>
              </a:ext>
            </a:extLst>
          </p:cNvPr>
          <p:cNvSpPr/>
          <p:nvPr/>
        </p:nvSpPr>
        <p:spPr>
          <a:xfrm>
            <a:off x="4383652" y="1920239"/>
            <a:ext cx="3424693" cy="3017522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44D4BE13-D421-F8F6-6755-E41E3D9D97CE}"/>
              </a:ext>
            </a:extLst>
          </p:cNvPr>
          <p:cNvSpPr/>
          <p:nvPr/>
        </p:nvSpPr>
        <p:spPr>
          <a:xfrm>
            <a:off x="8011101" y="1920234"/>
            <a:ext cx="3424693" cy="3017522"/>
          </a:xfrm>
          <a:prstGeom prst="roundRect">
            <a:avLst>
              <a:gd name="adj" fmla="val 6355"/>
            </a:avLst>
          </a:prstGeom>
          <a:solidFill>
            <a:srgbClr val="62327E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marL="0" indent="0" algn="ctr">
              <a:buNone/>
            </a:pPr>
            <a:endParaRPr lang="da-DK" b="1" noProof="1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medlemmer</a:t>
            </a:r>
          </a:p>
        </p:txBody>
      </p:sp>
    </p:spTree>
    <p:extLst>
      <p:ext uri="{BB962C8B-B14F-4D97-AF65-F5344CB8AC3E}">
        <p14:creationId xmlns:p14="http://schemas.microsoft.com/office/powerpoint/2010/main" val="652253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8073DB-DF48-E3F6-80AE-14EC787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B38C2E7B-59E0-1B7A-E020-809AEE6059BB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22934AC-9E44-8D32-99E4-39A8FB11E3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62162CD-E857-5A95-D74F-DEB5CC475C33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2 punkter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A4EB6E1D-EC04-A103-C8B5-087D50AF24EF}"/>
              </a:ext>
            </a:extLst>
          </p:cNvPr>
          <p:cNvSpPr/>
          <p:nvPr/>
        </p:nvSpPr>
        <p:spPr>
          <a:xfrm>
            <a:off x="482311" y="1502797"/>
            <a:ext cx="5457313" cy="3852406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16000" tIns="144000" rIns="216000" bIns="144000" rtlCol="0" anchor="ctr"/>
          <a:lstStyle/>
          <a:p>
            <a:pPr marL="0" indent="0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Fx Negativ</a:t>
            </a: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</p:txBody>
      </p:sp>
      <p:sp>
        <p:nvSpPr>
          <p:cNvPr id="7" name="Text 12">
            <a:extLst>
              <a:ext uri="{FF2B5EF4-FFF2-40B4-BE49-F238E27FC236}">
                <a16:creationId xmlns:a16="http://schemas.microsoft.com/office/drawing/2014/main" id="{F4BDC746-0D96-CB7F-586B-5CDC4FB951CC}"/>
              </a:ext>
            </a:extLst>
          </p:cNvPr>
          <p:cNvSpPr/>
          <p:nvPr/>
        </p:nvSpPr>
        <p:spPr>
          <a:xfrm>
            <a:off x="6252374" y="1502797"/>
            <a:ext cx="5457313" cy="3852406"/>
          </a:xfrm>
          <a:prstGeom prst="roundRect">
            <a:avLst>
              <a:gd name="adj" fmla="val 6355"/>
            </a:avLst>
          </a:prstGeom>
          <a:solidFill>
            <a:srgbClr val="35AF7C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16000" tIns="144000" rIns="216000" bIns="144000" rtlCol="0" anchor="ctr"/>
          <a:lstStyle/>
          <a:p>
            <a:pPr marL="0" indent="0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Fx Positiv</a:t>
            </a: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meditation distillery godard fixie raw denim cloud bread hell of drinking vinegar pitchfork.</a:t>
            </a:r>
          </a:p>
          <a:p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0" indent="0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31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A01116-0EDB-79E2-B2C2-F0901F854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3B1A4B8-518A-7BEC-3E14-750E9EC43092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EDDA0BA-555B-892C-4AC5-69731F700A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9F7800A-49CB-BA64-4698-6C87EFBD4D7B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 med tidslinje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feil: Fünfeck 6">
            <a:extLst>
              <a:ext uri="{FF2B5EF4-FFF2-40B4-BE49-F238E27FC236}">
                <a16:creationId xmlns:a16="http://schemas.microsoft.com/office/drawing/2014/main" id="{5573ED0E-45C5-128F-14D1-E8A10C71A810}"/>
              </a:ext>
            </a:extLst>
          </p:cNvPr>
          <p:cNvSpPr/>
          <p:nvPr/>
        </p:nvSpPr>
        <p:spPr>
          <a:xfrm>
            <a:off x="545636" y="3937887"/>
            <a:ext cx="11164053" cy="206734"/>
          </a:xfrm>
          <a:prstGeom prst="homePlate">
            <a:avLst/>
          </a:prstGeom>
          <a:gradFill>
            <a:gsLst>
              <a:gs pos="0">
                <a:srgbClr val="008AAF"/>
              </a:gs>
              <a:gs pos="52000">
                <a:srgbClr val="62327E"/>
              </a:gs>
              <a:gs pos="100000">
                <a:srgbClr val="C3015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06C2AF6-33A3-A8A8-597E-D3805425257D}"/>
              </a:ext>
            </a:extLst>
          </p:cNvPr>
          <p:cNvSpPr txBox="1"/>
          <p:nvPr/>
        </p:nvSpPr>
        <p:spPr>
          <a:xfrm>
            <a:off x="482310" y="964596"/>
            <a:ext cx="11227379" cy="646331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 tekst I'm baby knausgaard whatever meh wolf slow-carb, meditation distillery godard fixie raw denim cloud bread hell of drinking vinegar pitchfork. DSA waistcoat lumbersexual schlitz</a:t>
            </a:r>
          </a:p>
        </p:txBody>
      </p:sp>
      <p:sp>
        <p:nvSpPr>
          <p:cNvPr id="12" name="Sprechblase: rechteckig 11">
            <a:extLst>
              <a:ext uri="{FF2B5EF4-FFF2-40B4-BE49-F238E27FC236}">
                <a16:creationId xmlns:a16="http://schemas.microsoft.com/office/drawing/2014/main" id="{06F904E3-B042-536B-4B23-515D3AB23962}"/>
              </a:ext>
            </a:extLst>
          </p:cNvPr>
          <p:cNvSpPr/>
          <p:nvPr/>
        </p:nvSpPr>
        <p:spPr>
          <a:xfrm>
            <a:off x="1971924" y="2406005"/>
            <a:ext cx="2647784" cy="1028216"/>
          </a:xfrm>
          <a:prstGeom prst="wedgeRectCallout">
            <a:avLst>
              <a:gd name="adj1" fmla="val -38602"/>
              <a:gd name="adj2" fmla="val 105882"/>
            </a:avLst>
          </a:prstGeom>
          <a:solidFill>
            <a:srgbClr val="C3015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  <a:p>
            <a:pPr algn="ctr"/>
            <a:r>
              <a:rPr lang="da-DK" sz="1400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13" name="Sprechblase: rechteckig 12">
            <a:extLst>
              <a:ext uri="{FF2B5EF4-FFF2-40B4-BE49-F238E27FC236}">
                <a16:creationId xmlns:a16="http://schemas.microsoft.com/office/drawing/2014/main" id="{13619A57-0647-725E-4F66-A493E9D640EE}"/>
              </a:ext>
            </a:extLst>
          </p:cNvPr>
          <p:cNvSpPr/>
          <p:nvPr/>
        </p:nvSpPr>
        <p:spPr>
          <a:xfrm>
            <a:off x="3697357" y="4621124"/>
            <a:ext cx="2647784" cy="1028216"/>
          </a:xfrm>
          <a:prstGeom prst="wedgeRectCallout">
            <a:avLst>
              <a:gd name="adj1" fmla="val 31969"/>
              <a:gd name="adj2" fmla="val -103685"/>
            </a:avLst>
          </a:prstGeom>
          <a:solidFill>
            <a:srgbClr val="62327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algn="ctr"/>
            <a:r>
              <a:rPr lang="da-DK" sz="1400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14" name="Sprechblase: rechteckig 13">
            <a:extLst>
              <a:ext uri="{FF2B5EF4-FFF2-40B4-BE49-F238E27FC236}">
                <a16:creationId xmlns:a16="http://schemas.microsoft.com/office/drawing/2014/main" id="{9500FC80-1435-72DF-028B-2A9DE1261777}"/>
              </a:ext>
            </a:extLst>
          </p:cNvPr>
          <p:cNvSpPr/>
          <p:nvPr/>
        </p:nvSpPr>
        <p:spPr>
          <a:xfrm>
            <a:off x="7101841" y="2400784"/>
            <a:ext cx="2647784" cy="1028216"/>
          </a:xfrm>
          <a:prstGeom prst="wedgeRectCallout">
            <a:avLst>
              <a:gd name="adj1" fmla="val 39176"/>
              <a:gd name="adj2" fmla="val 107429"/>
            </a:avLst>
          </a:prstGeom>
          <a:solidFill>
            <a:srgbClr val="008A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algn="ctr"/>
            <a:r>
              <a:rPr lang="da-DK" sz="1400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</p:spTree>
    <p:extLst>
      <p:ext uri="{BB962C8B-B14F-4D97-AF65-F5344CB8AC3E}">
        <p14:creationId xmlns:p14="http://schemas.microsoft.com/office/powerpoint/2010/main" val="1726120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12A919-C309-15A9-B7B0-C5072BCF1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B2872A0D-3550-009D-BD22-B114CC6EACA5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CFFC5BC-108B-6252-605D-30AE02AD9B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F875DF-AE33-72CE-6E10-E34BECB2AA62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4 punkter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589F4474-3894-9AD0-7D0A-3EEEB521024B}"/>
              </a:ext>
            </a:extLst>
          </p:cNvPr>
          <p:cNvSpPr/>
          <p:nvPr/>
        </p:nvSpPr>
        <p:spPr>
          <a:xfrm>
            <a:off x="1445573" y="1286122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50800" dist="38100" dir="2700000" algn="tl" rotWithShape="0">
              <a:prstClr val="black">
                <a:alpha val="49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A28A4396-2CE5-648F-1EE7-63645E523028}"/>
              </a:ext>
            </a:extLst>
          </p:cNvPr>
          <p:cNvSpPr/>
          <p:nvPr/>
        </p:nvSpPr>
        <p:spPr>
          <a:xfrm>
            <a:off x="6199772" y="1286122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007696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201CB699-86F8-366D-64EC-E338DF590949}"/>
              </a:ext>
            </a:extLst>
          </p:cNvPr>
          <p:cNvSpPr/>
          <p:nvPr/>
        </p:nvSpPr>
        <p:spPr>
          <a:xfrm>
            <a:off x="1445573" y="3604946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5B73"/>
          </a:solidFill>
          <a:ln/>
          <a:effectLst>
            <a:outerShdw blurRad="50800" dist="38100" dir="2700000" algn="tl" rotWithShape="0">
              <a:prstClr val="black">
                <a:alpha val="49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  <a:endParaRPr lang="da-DK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12">
            <a:extLst>
              <a:ext uri="{FF2B5EF4-FFF2-40B4-BE49-F238E27FC236}">
                <a16:creationId xmlns:a16="http://schemas.microsoft.com/office/drawing/2014/main" id="{C58EC232-1072-BA2F-0739-3FE26CC9DB4A}"/>
              </a:ext>
            </a:extLst>
          </p:cNvPr>
          <p:cNvSpPr/>
          <p:nvPr/>
        </p:nvSpPr>
        <p:spPr>
          <a:xfrm>
            <a:off x="6199772" y="3604946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6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78 %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bedre hverdag for børn og unge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09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6B392-BB0E-1233-E940-C70EC66F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38CD1F63-BBD1-4E77-B032-6A8B20FF818B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7693959"/>
            <a:ext cx="1455856" cy="56924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9C55BA0-064E-82A3-E0D3-4B5908D534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94479AE-66BB-55F4-E2AA-D4F9A4F90C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sp>
        <p:nvSpPr>
          <p:cNvPr id="7" name="Text 9">
            <a:extLst>
              <a:ext uri="{FF2B5EF4-FFF2-40B4-BE49-F238E27FC236}">
                <a16:creationId xmlns:a16="http://schemas.microsoft.com/office/drawing/2014/main" id="{973D23C2-FE37-A59A-1EE2-5D5C83257538}"/>
              </a:ext>
            </a:extLst>
          </p:cNvPr>
          <p:cNvSpPr/>
          <p:nvPr/>
        </p:nvSpPr>
        <p:spPr>
          <a:xfrm>
            <a:off x="3226614" y="6073526"/>
            <a:ext cx="573877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a-DK" sz="1400" noProof="1">
                <a:solidFill>
                  <a:srgbClr val="FFFFFF">
                    <a:alpha val="99000"/>
                  </a:srgb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Grímur Fjeldsted</a:t>
            </a:r>
            <a:endParaRPr lang="da-DK" sz="1400" noProof="1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marL="0" indent="0" algn="ctr">
              <a:buNone/>
            </a:pPr>
            <a:r>
              <a:rPr lang="da-DK" sz="1400" noProof="1">
                <a:solidFill>
                  <a:srgbClr val="FFFFFF">
                    <a:alpha val="99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24.10.2026</a:t>
            </a:r>
            <a:endParaRPr lang="da-DK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E84269C-7418-178A-EA37-752AF6AF0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4842" y="6020680"/>
            <a:ext cx="2435201" cy="59178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703F301-53FB-AB85-2865-71FB0B57BDA3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3001"/>
            <a:ext cx="12192000" cy="9525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5AE30AC-AB6F-D5DD-EBCB-933F9FB369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9193" y="1432032"/>
            <a:ext cx="1253614" cy="1253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A0F1F2F-66E7-30AF-8EB6-909262FB5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Dette</a:t>
            </a:r>
            <a:r>
              <a:rPr lang="de-DE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er min </a:t>
            </a:r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titel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3E37BA-59CA-43AE-83BE-F11EBBD37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001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105C44-6739-FCA6-C350-A89889035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D69CC2C-9077-6DC3-E95E-B866508E8CCA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4 punkter</a:t>
            </a:r>
            <a:endParaRPr lang="da-DK" sz="2000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F72634B3-D2A9-C3EE-1800-20AA10B0A7C4}"/>
              </a:ext>
            </a:extLst>
          </p:cNvPr>
          <p:cNvSpPr/>
          <p:nvPr/>
        </p:nvSpPr>
        <p:spPr>
          <a:xfrm>
            <a:off x="1445573" y="1286122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31B0BF7C-EC93-AF99-EC0E-9513EB500A97}"/>
              </a:ext>
            </a:extLst>
          </p:cNvPr>
          <p:cNvSpPr/>
          <p:nvPr/>
        </p:nvSpPr>
        <p:spPr>
          <a:xfrm>
            <a:off x="6199772" y="1286122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007696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EBD2F01A-2376-A4D0-B4E1-74C0C65D3928}"/>
              </a:ext>
            </a:extLst>
          </p:cNvPr>
          <p:cNvSpPr/>
          <p:nvPr/>
        </p:nvSpPr>
        <p:spPr>
          <a:xfrm>
            <a:off x="1445573" y="3604946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5B73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  <a:endParaRPr lang="da-DK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12">
            <a:extLst>
              <a:ext uri="{FF2B5EF4-FFF2-40B4-BE49-F238E27FC236}">
                <a16:creationId xmlns:a16="http://schemas.microsoft.com/office/drawing/2014/main" id="{F470ACBE-CE9D-2278-C17B-3B9C06F66BD2}"/>
              </a:ext>
            </a:extLst>
          </p:cNvPr>
          <p:cNvSpPr/>
          <p:nvPr/>
        </p:nvSpPr>
        <p:spPr>
          <a:xfrm>
            <a:off x="6199772" y="3604946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6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78 %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bedre hverdag for børn og unge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4357738-FAC6-849D-E391-F419C0D29D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01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FC4C30-E64F-EA5F-5742-6F2777D90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EAA2F94-6AE3-D0B3-25DC-DFF11447B085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4 punkter</a:t>
            </a:r>
            <a:endParaRPr lang="da-DK" sz="2000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9E9880D8-B063-14E2-A7C8-DF88D64D4EA3}"/>
              </a:ext>
            </a:extLst>
          </p:cNvPr>
          <p:cNvSpPr/>
          <p:nvPr/>
        </p:nvSpPr>
        <p:spPr>
          <a:xfrm>
            <a:off x="482310" y="1597264"/>
            <a:ext cx="3954517" cy="1178782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B5E0B52-200D-C808-6CF1-46DA09A882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sp>
        <p:nvSpPr>
          <p:cNvPr id="4" name="Text 11">
            <a:extLst>
              <a:ext uri="{FF2B5EF4-FFF2-40B4-BE49-F238E27FC236}">
                <a16:creationId xmlns:a16="http://schemas.microsoft.com/office/drawing/2014/main" id="{41713E1A-EFA5-CD7A-53B2-CF507F130E6B}"/>
              </a:ext>
            </a:extLst>
          </p:cNvPr>
          <p:cNvSpPr/>
          <p:nvPr/>
        </p:nvSpPr>
        <p:spPr>
          <a:xfrm>
            <a:off x="482311" y="3092678"/>
            <a:ext cx="3954517" cy="1178782"/>
          </a:xfrm>
          <a:prstGeom prst="roundRect">
            <a:avLst>
              <a:gd name="adj" fmla="val 6355"/>
            </a:avLst>
          </a:prstGeom>
          <a:solidFill>
            <a:srgbClr val="007696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6C2FCCDC-D3FD-5596-766F-B2E8C604FA4E}"/>
              </a:ext>
            </a:extLst>
          </p:cNvPr>
          <p:cNvSpPr/>
          <p:nvPr/>
        </p:nvSpPr>
        <p:spPr>
          <a:xfrm>
            <a:off x="482310" y="4588092"/>
            <a:ext cx="3954517" cy="1178782"/>
          </a:xfrm>
          <a:prstGeom prst="roundRect">
            <a:avLst>
              <a:gd name="adj" fmla="val 6355"/>
            </a:avLst>
          </a:prstGeom>
          <a:solidFill>
            <a:srgbClr val="005B73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38BF895-62C4-24C4-1505-F5239B6399D9}"/>
              </a:ext>
            </a:extLst>
          </p:cNvPr>
          <p:cNvSpPr txBox="1"/>
          <p:nvPr/>
        </p:nvSpPr>
        <p:spPr>
          <a:xfrm>
            <a:off x="4703223" y="1660872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1D2C45-7FAA-1257-0B0B-0165E9519238}"/>
              </a:ext>
            </a:extLst>
          </p:cNvPr>
          <p:cNvSpPr txBox="1"/>
          <p:nvPr/>
        </p:nvSpPr>
        <p:spPr>
          <a:xfrm>
            <a:off x="4703223" y="3156286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5C4581-5870-9B88-D69A-357826DE2DE5}"/>
              </a:ext>
            </a:extLst>
          </p:cNvPr>
          <p:cNvSpPr txBox="1"/>
          <p:nvPr/>
        </p:nvSpPr>
        <p:spPr>
          <a:xfrm>
            <a:off x="4703223" y="4659651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</p:spTree>
    <p:extLst>
      <p:ext uri="{BB962C8B-B14F-4D97-AF65-F5344CB8AC3E}">
        <p14:creationId xmlns:p14="http://schemas.microsoft.com/office/powerpoint/2010/main" val="1646648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D0561-6D3F-3462-1A8F-E9042E9FA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>
            <a:extLst>
              <a:ext uri="{FF2B5EF4-FFF2-40B4-BE49-F238E27FC236}">
                <a16:creationId xmlns:a16="http://schemas.microsoft.com/office/drawing/2014/main" id="{A7521258-3AF3-4E26-5A77-9A727C6AF3C2}"/>
              </a:ext>
            </a:extLst>
          </p:cNvPr>
          <p:cNvSpPr/>
          <p:nvPr/>
        </p:nvSpPr>
        <p:spPr>
          <a:xfrm>
            <a:off x="2747838" y="2609968"/>
            <a:ext cx="6696324" cy="2571627"/>
          </a:xfrm>
          <a:prstGeom prst="roundRect">
            <a:avLst>
              <a:gd name="adj" fmla="val 636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ffectLst>
            <a:outerShdw blurRad="127000" dist="1143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da-DK" noProof="1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74F384-70A1-0A0B-21AB-06D3365AC5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5BC478B-836A-4719-1D60-17F128E7A2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42" y="6020680"/>
            <a:ext cx="2435201" cy="5917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B785983-0665-803A-E38A-7F61E3F380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2390324" y="2339052"/>
            <a:ext cx="1980000" cy="1980000"/>
          </a:xfrm>
          <a:prstGeom prst="ellipse">
            <a:avLst/>
          </a:prstGeom>
          <a:ln w="73025" cap="rnd">
            <a:gradFill>
              <a:gsLst>
                <a:gs pos="0">
                  <a:srgbClr val="C30151"/>
                </a:gs>
                <a:gs pos="54000">
                  <a:srgbClr val="62327E"/>
                </a:gs>
                <a:gs pos="100000">
                  <a:srgbClr val="008AAF"/>
                </a:gs>
              </a:gsLst>
              <a:lin ang="12000000" scaled="0"/>
            </a:gradFill>
          </a:ln>
          <a:effectLst>
            <a:outerShdw blurRad="88900" dist="63500" dir="2700000" algn="tl" rotWithShape="0">
              <a:prstClr val="black">
                <a:alpha val="35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12" name="Untertitel 2">
            <a:extLst>
              <a:ext uri="{FF2B5EF4-FFF2-40B4-BE49-F238E27FC236}">
                <a16:creationId xmlns:a16="http://schemas.microsoft.com/office/drawing/2014/main" id="{8B41BE1D-91B0-11B2-8A08-D63864AF24CB}"/>
              </a:ext>
            </a:extLst>
          </p:cNvPr>
          <p:cNvSpPr txBox="1">
            <a:spLocks/>
          </p:cNvSpPr>
          <p:nvPr/>
        </p:nvSpPr>
        <p:spPr>
          <a:xfrm>
            <a:off x="4531824" y="2782770"/>
            <a:ext cx="4824211" cy="23458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a-DK" kern="0" spc="-13" noProof="1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Grímur Fjeldsted</a:t>
            </a:r>
            <a:br>
              <a:rPr lang="da-DK" noProof="1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lang="da-DK" kern="0" spc="-13" noProof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Kommunikationschef</a:t>
            </a:r>
          </a:p>
          <a:p>
            <a:pPr algn="l">
              <a:lnSpc>
                <a:spcPct val="100000"/>
              </a:lnSpc>
            </a:pPr>
            <a:r>
              <a:rPr lang="da-DK" sz="1800" kern="0" spc="-13" noProof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grimur@sdu.de | +45 173 60 19 280</a:t>
            </a:r>
          </a:p>
          <a:p>
            <a:pPr algn="l">
              <a:lnSpc>
                <a:spcPct val="100000"/>
              </a:lnSpc>
            </a:pPr>
            <a:endParaRPr lang="da-DK" sz="1400" kern="0" spc="-7" noProof="1">
              <a:solidFill>
                <a:srgbClr val="002C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da-DK" sz="1400" kern="0" spc="-7" noProof="1">
                <a:solidFill>
                  <a:srgbClr val="002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Sydslesvigs danske Ungdomsforeninger e. V.</a:t>
            </a:r>
            <a:endParaRPr lang="da-DK" sz="1400" noProof="1">
              <a:solidFill>
                <a:srgbClr val="002C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ts val="998"/>
              </a:lnSpc>
            </a:pPr>
            <a:r>
              <a:rPr lang="da-DK" sz="1400" kern="0" spc="-7" noProof="1">
                <a:solidFill>
                  <a:srgbClr val="002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Norderstraße 76, 24939 Flensburg</a:t>
            </a:r>
            <a:endParaRPr lang="da-DK" sz="1400" noProof="1">
              <a:solidFill>
                <a:srgbClr val="002C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da-DK" sz="1800" noProof="1">
              <a:solidFill>
                <a:srgbClr val="002C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667CF8B-102A-2EA9-79A2-12F7B1235F97}"/>
              </a:ext>
            </a:extLst>
          </p:cNvPr>
          <p:cNvSpPr txBox="1"/>
          <p:nvPr/>
        </p:nvSpPr>
        <p:spPr>
          <a:xfrm>
            <a:off x="482311" y="702803"/>
            <a:ext cx="11227379" cy="430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da-DK" sz="3000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Mange tak for jeres opmærksomhed.</a:t>
            </a:r>
            <a:br>
              <a:rPr lang="da-DK" sz="3000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</a:br>
            <a:r>
              <a:rPr lang="da-DK" sz="3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Jeg tager gerne imod spørgsmål.</a:t>
            </a:r>
          </a:p>
        </p:txBody>
      </p:sp>
    </p:spTree>
    <p:extLst>
      <p:ext uri="{BB962C8B-B14F-4D97-AF65-F5344CB8AC3E}">
        <p14:creationId xmlns:p14="http://schemas.microsoft.com/office/powerpoint/2010/main" val="2123484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4E6C9-0A43-0F2D-B87D-8CD9FC0B1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EA139E9-715F-F3DD-701E-01498CD9F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FDBE518-8C14-1E6A-97B4-22119D3EF9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7237" y="2358134"/>
            <a:ext cx="5477523" cy="214173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B4BDD00-AF1D-7B04-6D1C-872EEE491B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950333" y="6020680"/>
            <a:ext cx="2435201" cy="59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94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BB19F0-CDB7-7548-8CCF-9EF2690F3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FA5CB925-DA8D-198E-48A0-3BD0FA21E960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E7F9EAB-5EC3-4216-329C-9D2AF1434C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07456" y="6017559"/>
            <a:ext cx="1455856" cy="56924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FA57F03-36A8-2582-F7E1-DB71927BB1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845558" y="6020680"/>
            <a:ext cx="2435201" cy="59178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8D7BB6C-C1A9-872C-A4C7-54651702C4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5836" y="-895351"/>
            <a:ext cx="640327" cy="640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0DAF591-0627-849D-5912-23EF780512F3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6D76AD26-45B9-CFB6-3307-4FFFC4979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</a:t>
            </a:r>
            <a:r>
              <a:rPr lang="de-DE" dirty="0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sektion</a:t>
            </a:r>
            <a:endParaRPr lang="de-DE" dirty="0">
              <a:solidFill>
                <a:srgbClr val="007696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DCAD13B1-85EB-370B-9EE0-65DD0AA9E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rgbClr val="00769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08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D37700-D780-113D-40BD-96DF9C33B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C155F449-8FBF-08EE-9452-53ADD54F1A44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918304B-B8F5-F169-8325-79221940976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19ADA71-D4CF-4953-C268-611F34CDFA36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punktform og tekst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293F0EB-0696-ED1D-4CF7-7E558DCF2A23}"/>
              </a:ext>
            </a:extLst>
          </p:cNvPr>
          <p:cNvSpPr txBox="1"/>
          <p:nvPr/>
        </p:nvSpPr>
        <p:spPr>
          <a:xfrm>
            <a:off x="482311" y="1868012"/>
            <a:ext cx="11281063" cy="34693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Fjerde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underpunkter kan tilføjes efter behov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Femte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placeholder tekst</a:t>
            </a:r>
          </a:p>
          <a:p>
            <a:pPr>
              <a:buSzPct val="100000"/>
            </a:pPr>
            <a:endParaRPr lang="da-DK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  <a:p>
            <a:pPr>
              <a:lnSpc>
                <a:spcPct val="150000"/>
              </a:lnSpc>
            </a:pPr>
            <a:endParaRPr lang="de-DE" sz="2400" baseline="30000" dirty="0">
              <a:solidFill>
                <a:srgbClr val="002C3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60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57857E-F89A-6487-8434-444F7614D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D364665C-58BE-C521-8C4B-441D7EDE261E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046CCB9-4640-CCCD-DCEC-2F1059CE8CE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CA15B43-843B-D5BD-EE4C-A3C1A8007BAC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punktform og tekst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8A63E15-293A-2F7E-750C-A2A1D6DEA424}"/>
              </a:ext>
            </a:extLst>
          </p:cNvPr>
          <p:cNvSpPr txBox="1"/>
          <p:nvPr/>
        </p:nvSpPr>
        <p:spPr>
          <a:xfrm>
            <a:off x="482311" y="1828257"/>
            <a:ext cx="11281063" cy="3469348"/>
          </a:xfrm>
          <a:prstGeom prst="rect">
            <a:avLst/>
          </a:prstGeom>
          <a:noFill/>
        </p:spPr>
        <p:txBody>
          <a:bodyPr wrap="square" numCol="2" rtlCol="0" anchor="ctr">
            <a:spAutoFit/>
          </a:bodyPr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Fjerde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underpunkter kan tilføjes efter behov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Femte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placeholder tekst</a:t>
            </a:r>
          </a:p>
          <a:p>
            <a:pPr>
              <a:buSzPct val="100000"/>
            </a:pPr>
            <a:endParaRPr lang="da-DK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  <a:p>
            <a:pPr>
              <a:lnSpc>
                <a:spcPct val="150000"/>
              </a:lnSpc>
            </a:pPr>
            <a:endParaRPr lang="de-DE" sz="2400" baseline="30000" dirty="0">
              <a:solidFill>
                <a:srgbClr val="002C3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207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B7A5FF-9396-3B3D-3102-E5D63C10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728950E-1F75-721F-077E-8F3E32A80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76251" y="0"/>
            <a:ext cx="13144500" cy="876299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1670E07-45D9-DFF0-CB70-F14BBD8407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3E0E1FC-9A1C-6634-8545-E50AC2259A1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CD8315D-3680-1423-58EF-56859C4EC2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86989011-C302-F37D-A5A7-ABF8273F06B1}"/>
              </a:ext>
            </a:extLst>
          </p:cNvPr>
          <p:cNvSpPr/>
          <p:nvPr/>
        </p:nvSpPr>
        <p:spPr>
          <a:xfrm>
            <a:off x="502226" y="5176034"/>
            <a:ext cx="4411680" cy="1333858"/>
          </a:xfrm>
          <a:prstGeom prst="roundRect">
            <a:avLst>
              <a:gd name="adj" fmla="val 7102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b" anchorCtr="0">
            <a:spAutoFit/>
          </a:bodyPr>
          <a:lstStyle/>
          <a:p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Billedoverskrift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hele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side</a:t>
            </a:r>
            <a:endParaRPr lang="de-DE" dirty="0">
              <a:solidFill>
                <a:srgbClr val="3A7585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de-DE" sz="1400" dirty="0" err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Billedbeskrivelse</a:t>
            </a:r>
            <a:r>
              <a:rPr lang="de-DE" sz="1400" dirty="0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400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</a:t>
            </a:r>
            <a:endParaRPr lang="de-DE" sz="1400" dirty="0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1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365CA-80C4-D567-F326-C671F0274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83AF2CE-20AB-A148-37B4-D82A19228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14158"/>
            <a:ext cx="6344526" cy="4229684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1A746B8-4754-8F8F-EEA3-319C4AB37CA9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0BBDF20-ABA9-239F-7FE0-3150D238B7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103A2FE-A09F-94F2-C5BC-1C96C09AE529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tekst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D111DCF-877D-33BB-4893-61B927E8B5FC}"/>
              </a:ext>
            </a:extLst>
          </p:cNvPr>
          <p:cNvSpPr txBox="1"/>
          <p:nvPr/>
        </p:nvSpPr>
        <p:spPr>
          <a:xfrm>
            <a:off x="482312" y="2171525"/>
            <a:ext cx="5338044" cy="2862322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</p:txBody>
      </p:sp>
    </p:spTree>
    <p:extLst>
      <p:ext uri="{BB962C8B-B14F-4D97-AF65-F5344CB8AC3E}">
        <p14:creationId xmlns:p14="http://schemas.microsoft.com/office/powerpoint/2010/main" val="3563736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93C77B-4F19-E718-1298-3054CE46F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D030A7C-662C-BAE3-EA60-A9AD5984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/>
        </p:blipFill>
        <p:spPr>
          <a:xfrm>
            <a:off x="2324429" y="1097500"/>
            <a:ext cx="7543140" cy="5028760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C0BA9CD-31B8-AFB4-EF9E-E794F877EDA6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F8C68B1-02BC-8E48-84FD-FC25AC098C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0F3D2B1-342E-A756-F590-2524B7F0B319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505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E73470-9394-DCAC-F2B0-98EEB38AF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5339E83-0A21-2F81-E97B-13DBB497A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/>
        </p:blipFill>
        <p:spPr>
          <a:xfrm>
            <a:off x="2324429" y="1097500"/>
            <a:ext cx="7543140" cy="5028760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6499249-7B28-C8B0-99EA-82BE6DEEA584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AE409B5-BDE1-62B8-3544-B640FC10F9E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DE4C03-843C-28FE-A435-040BB8807D40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1A99B99-0424-7199-AAE9-E7D7170E3289}"/>
              </a:ext>
            </a:extLst>
          </p:cNvPr>
          <p:cNvSpPr/>
          <p:nvPr/>
        </p:nvSpPr>
        <p:spPr>
          <a:xfrm>
            <a:off x="502226" y="5176034"/>
            <a:ext cx="4411680" cy="1333858"/>
          </a:xfrm>
          <a:prstGeom prst="roundRect">
            <a:avLst>
              <a:gd name="adj" fmla="val 7102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b" anchorCtr="0">
            <a:spAutoFit/>
          </a:bodyPr>
          <a:lstStyle/>
          <a:p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Billedoverskrift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hele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side</a:t>
            </a:r>
            <a:endParaRPr lang="de-DE" dirty="0">
              <a:solidFill>
                <a:srgbClr val="3A7585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de-DE" sz="1400" dirty="0" err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Billedbeskrivelse</a:t>
            </a:r>
            <a:r>
              <a:rPr lang="de-DE" sz="1400" dirty="0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400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</a:t>
            </a:r>
            <a:endParaRPr lang="de-DE" sz="1400" dirty="0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093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785</Words>
  <Application>Microsoft Office PowerPoint</Application>
  <PresentationFormat>Breitbild</PresentationFormat>
  <Paragraphs>99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Open Sans</vt:lpstr>
      <vt:lpstr>Open Sans ExtraBold</vt:lpstr>
      <vt:lpstr>Open Sans Light</vt:lpstr>
      <vt:lpstr>Office</vt:lpstr>
      <vt:lpstr>PowerPoint-Präsentation</vt:lpstr>
      <vt:lpstr>Dette er min titel</vt:lpstr>
      <vt:lpstr>Første sektion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Sektionsskifte</vt:lpstr>
      <vt:lpstr>Sektionsskifte</vt:lpstr>
      <vt:lpstr>“Dette er et meget klogt citat du kan bruge”   Grímur Fjeldsted, Kommunikationschef, SdU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Prasno</dc:creator>
  <cp:lastModifiedBy>Christian Prasno</cp:lastModifiedBy>
  <cp:revision>7</cp:revision>
  <dcterms:created xsi:type="dcterms:W3CDTF">2026-04-13T11:34:55Z</dcterms:created>
  <dcterms:modified xsi:type="dcterms:W3CDTF">2026-04-15T12:11:55Z</dcterms:modified>
</cp:coreProperties>
</file>