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1" r:id="rId4"/>
    <p:sldId id="262" r:id="rId5"/>
    <p:sldId id="263" r:id="rId6"/>
    <p:sldId id="280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96"/>
    <a:srgbClr val="35AF7C"/>
    <a:srgbClr val="005B73"/>
    <a:srgbClr val="3A7585"/>
    <a:srgbClr val="997AAB"/>
    <a:srgbClr val="D76F86"/>
    <a:srgbClr val="62327E"/>
    <a:srgbClr val="008AAF"/>
    <a:srgbClr val="C30151"/>
    <a:srgbClr val="AB0D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62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6337F1-C3E7-60EC-ED57-059B550399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443A2BA-2A6F-41F7-A117-0F51B21994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2AB96E8-79D7-B728-2030-168B57019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3058C87-842D-5A85-5514-DB42779B9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3E0580-7799-BB54-DEEF-D6E4667C2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2901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392787-A94A-7BD5-0AE8-CFD0A3626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E5E86AB-8E6D-39B7-139B-DC9102A9B0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A2F0095-DE6C-72EC-D0B6-6F2C7E07A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B2AA0F-0855-3E7D-0E5F-D6AE626CE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116A2DE-BAB5-49C2-7A46-4DEAB0255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9665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9DE2E8D-A222-F5EC-AE00-40614E1FA7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FA6B88D-DCA5-DAB6-618B-22EE1D6CF8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7D026C3-CE49-68E4-56DB-010ABD7B4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0BEA5D1-35C8-B023-2D79-E4A2794E8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1E18F2C-B150-F681-B88D-D53432511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8978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9FB6DA-ECD2-E53A-3DB8-4A996ADC1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B194AF-8A20-5484-4ECD-636800E89E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247F6EC-FA6D-8814-3476-FFB8DC705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4CFED18-011A-BFE2-50C8-0BD5D8EB6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87334B8-2CD8-1453-B297-6F090F11C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3414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94AAF8-CDA5-4278-DE25-DA6D35A9B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2DFDE6A-5DB3-FB3F-D32F-0174FA1DD1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91B0EA1-DAEC-AB85-1E4D-AEA5B93AA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CDC172F-77F5-B5F3-05BC-BF9702490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E1F0E8C-26C4-912B-0949-9D80B19DD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766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5EABEB-ABF7-F09D-7D59-DB4325456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82D709E-8C6B-B250-E37C-089D8B9E8A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97DF8A4-99D6-6C2F-35D4-3E43266E51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219CA41-34C4-6323-2108-740B8C104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78E8B14-41B8-0CA0-E902-8F4D9B9DD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272C0AB-C3B2-2293-11D0-632A62BE9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208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1EBFCD-67CD-F6EF-C0AD-0232F8B2A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9F26857-A817-2135-55EE-158F64B452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519FA71-FBD3-0353-74A7-5DD46F3C8F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D5E59E5-C46B-4253-6E6C-1648A4B2DB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07AE5D0-DED6-71CA-6E32-E129EE5FFB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DBEF7CB-97C9-37DB-53DA-2F210C18A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BE9B04F-6455-D3BC-97FB-FEB61566D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6667EA4-D342-3C97-BF2F-546075A16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4164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6CE65A-67D5-F870-4A65-FDE6D039E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2CF8F02-4023-B4C1-A4DC-0ED7FC504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89B3CC5-0446-2DE4-DAE7-FF41A9B1D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E7873D6-EDD9-7537-3AAA-E5BDFAEB5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6056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4C7CE71-70DC-9338-0BAD-349871328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CBFA57A-8641-B9D6-A539-66B050F4C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7FD9C47-8F7B-E1F7-515C-BC60128B4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3611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CC9B04-3498-C9C8-E3C0-B185E034A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401C54B-3EA1-462E-850E-32ADD82F08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72AB42D-6BA2-0C73-CB70-A0565935E2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D8912B1-F381-B8E3-EF3F-730A58766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A0FEE2B-C12F-106B-2A1A-0B2D0B864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FFAD445-0103-A44E-AC80-23B95521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0725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C21155-49D6-000E-3232-AC59286B3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A85680A-A105-A960-DCED-11CF6DB6C1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5484181-E229-F524-8A3F-477A7C684D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B65A1F5-459D-6546-63E4-566779588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B12A945-8205-20F7-90A7-BA4604B92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CF36C36-80AD-D8FF-B2B5-1450AA826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490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80530F0-B223-4161-5EAE-35C3ABA5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30AEA11-43D9-D746-02F9-1EFAB186C9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D8E9FE7-0CC0-27F7-9967-A92BD5DA16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E5579F5-AFF1-E967-AFBB-05E23561A4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9E2FF9E-699A-2C11-177F-DB98A8C489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4427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66B392-BB0E-1233-E940-C70EC66FC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F9C55BA0-064E-82A3-E0D3-4B5908D534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094479AE-66BB-55F4-E2AA-D4F9A4F90C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  <p:sp>
        <p:nvSpPr>
          <p:cNvPr id="7" name="Text 9">
            <a:extLst>
              <a:ext uri="{FF2B5EF4-FFF2-40B4-BE49-F238E27FC236}">
                <a16:creationId xmlns:a16="http://schemas.microsoft.com/office/drawing/2014/main" id="{973D23C2-FE37-A59A-1EE2-5D5C83257538}"/>
              </a:ext>
            </a:extLst>
          </p:cNvPr>
          <p:cNvSpPr/>
          <p:nvPr/>
        </p:nvSpPr>
        <p:spPr>
          <a:xfrm>
            <a:off x="3226614" y="6073526"/>
            <a:ext cx="5738772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a-DK" sz="1400" noProof="1">
                <a:solidFill>
                  <a:srgbClr val="FFFFFF">
                    <a:alpha val="99000"/>
                  </a:srgb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Grímur Fjeldsted</a:t>
            </a:r>
            <a:endParaRPr lang="da-DK" sz="1400" noProof="1"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  <a:p>
            <a:pPr marL="0" indent="0" algn="ctr">
              <a:buNone/>
            </a:pPr>
            <a:r>
              <a:rPr lang="da-DK" sz="1400" noProof="1">
                <a:solidFill>
                  <a:srgbClr val="FFFFFF">
                    <a:alpha val="99000"/>
                  </a:srgb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24.10.2026</a:t>
            </a:r>
            <a:endParaRPr lang="da-DK" sz="1400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E84269C-7418-178A-EA37-752AF6AF0A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4842" y="6020680"/>
            <a:ext cx="2435201" cy="59178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D5AE30AC-AB6F-D5DD-EBCB-933F9FB369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69193" y="1432032"/>
            <a:ext cx="1253614" cy="12536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A0F1F2F-66E7-30AF-8EB6-909262FB5E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4267"/>
            <a:ext cx="9144000" cy="2387600"/>
          </a:xfrm>
        </p:spPr>
        <p:txBody>
          <a:bodyPr/>
          <a:lstStyle/>
          <a:p>
            <a:r>
              <a:rPr lang="de-DE" dirty="0" err="1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Dette</a:t>
            </a:r>
            <a:r>
              <a:rPr lang="de-DE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er min </a:t>
            </a:r>
            <a:r>
              <a:rPr lang="de-DE" dirty="0" err="1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titel</a:t>
            </a:r>
            <a:endParaRPr lang="de-DE" dirty="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83E37BA-59CA-43AE-83BE-F11EBBD37A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43942"/>
            <a:ext cx="9144000" cy="1655762"/>
          </a:xfrm>
        </p:spPr>
        <p:txBody>
          <a:bodyPr>
            <a:normAutofit/>
          </a:bodyPr>
          <a:lstStyle/>
          <a:p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Undertitel</a:t>
            </a:r>
            <a:r>
              <a:rPr lang="de-DE" sz="3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der </a:t>
            </a:r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fortæller</a:t>
            </a:r>
            <a:r>
              <a:rPr lang="de-DE" sz="3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lidt</a:t>
            </a:r>
            <a:r>
              <a:rPr lang="de-DE" sz="3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om</a:t>
            </a:r>
            <a:r>
              <a:rPr lang="de-DE" sz="3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emnet</a:t>
            </a:r>
            <a:endParaRPr lang="de-DE" sz="3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001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D37700-D780-113D-40BD-96DF9C33B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C155F449-8FBF-08EE-9452-53ADD54F1A44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A918304B-B8F5-F169-8325-79221940976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62750"/>
            <a:ext cx="12192000" cy="9525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719ADA71-D4CF-4953-C268-611F34CDFA36}"/>
              </a:ext>
            </a:extLst>
          </p:cNvPr>
          <p:cNvSpPr txBox="1"/>
          <p:nvPr/>
        </p:nvSpPr>
        <p:spPr>
          <a:xfrm>
            <a:off x="482311" y="271196"/>
            <a:ext cx="11227379" cy="7110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da-DK" sz="3000" b="1" noProof="1">
                <a:solidFill>
                  <a:srgbClr val="007696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Overskrift, punktform og tekst</a:t>
            </a:r>
            <a:endParaRPr lang="da-DK" sz="2000" noProof="1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293F0EB-0696-ED1D-4CF7-7E558DCF2A23}"/>
              </a:ext>
            </a:extLst>
          </p:cNvPr>
          <p:cNvSpPr txBox="1"/>
          <p:nvPr/>
        </p:nvSpPr>
        <p:spPr>
          <a:xfrm>
            <a:off x="482311" y="1868012"/>
            <a:ext cx="11281063" cy="346934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rgbClr val="002E3B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Første punkt </a:t>
            </a: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kort og præcis formulering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rgbClr val="002E3B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Andet punkt </a:t>
            </a: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sæt max 5-6 punkter per slide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rgbClr val="002E3B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Tredje punkt </a:t>
            </a: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brug fulde sætninger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rgbClr val="002E3B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Fjerde punkt </a:t>
            </a: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underpunkter kan tilføjes efter behov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rgbClr val="002E3B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Femte punkt </a:t>
            </a: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placeholder tekst</a:t>
            </a:r>
          </a:p>
          <a:p>
            <a:pPr>
              <a:buSzPct val="100000"/>
            </a:pPr>
            <a:endParaRPr lang="da-DK" noProof="1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SzPct val="100000"/>
            </a:pP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I'm baby knausgaard whatever meh wolf slow-carb, meditation distillery godard fixie raw denim cloud bread hell of drinking vinegar pitchfork. DSA waistcoat lumbersexual schlitz chicharrones. Ethical narwhal lumbersexual, mixtape fit thundercats selfies. Neutral milk hotel shoreditch lo-fi seitan ascot. Butcher pickled heirloom mustache chambray blackbird spyplane forage craft beer tumblr Brooklyn swag slow-carb seitan flexitarian narwhal.</a:t>
            </a:r>
          </a:p>
          <a:p>
            <a:pPr>
              <a:lnSpc>
                <a:spcPct val="150000"/>
              </a:lnSpc>
            </a:pPr>
            <a:endParaRPr lang="de-DE" sz="2400" baseline="30000" dirty="0">
              <a:solidFill>
                <a:srgbClr val="002C3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460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57857E-F89A-6487-8434-444F7614D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D364665C-58BE-C521-8C4B-441D7EDE261E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046CCB9-4640-CCCD-DCEC-2F1059CE8CE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62750"/>
            <a:ext cx="12192000" cy="9525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3CA15B43-843B-D5BD-EE4C-A3C1A8007BAC}"/>
              </a:ext>
            </a:extLst>
          </p:cNvPr>
          <p:cNvSpPr txBox="1"/>
          <p:nvPr/>
        </p:nvSpPr>
        <p:spPr>
          <a:xfrm>
            <a:off x="482311" y="271196"/>
            <a:ext cx="11227379" cy="7110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da-DK" sz="3000" b="1" noProof="1">
                <a:solidFill>
                  <a:srgbClr val="007696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Overskrift, punktform og tekst</a:t>
            </a:r>
            <a:endParaRPr lang="da-DK" sz="2000" noProof="1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8A63E15-293A-2F7E-750C-A2A1D6DEA424}"/>
              </a:ext>
            </a:extLst>
          </p:cNvPr>
          <p:cNvSpPr txBox="1"/>
          <p:nvPr/>
        </p:nvSpPr>
        <p:spPr>
          <a:xfrm>
            <a:off x="482311" y="1828257"/>
            <a:ext cx="11281063" cy="3469348"/>
          </a:xfrm>
          <a:prstGeom prst="rect">
            <a:avLst/>
          </a:prstGeom>
          <a:noFill/>
        </p:spPr>
        <p:txBody>
          <a:bodyPr wrap="square" numCol="2" rtlCol="0" anchor="ctr">
            <a:spAutoFit/>
          </a:bodyPr>
          <a:lstStyle/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rgbClr val="002E3B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Første punkt </a:t>
            </a: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kort og præcis formulering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rgbClr val="002E3B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Andet punkt </a:t>
            </a: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sæt max 5-6 punkter per slide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rgbClr val="002E3B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Tredje punkt </a:t>
            </a: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brug fulde sætninger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rgbClr val="002E3B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Fjerde punkt </a:t>
            </a: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underpunkter kan tilføjes efter behov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rgbClr val="002E3B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Femte punkt </a:t>
            </a: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placeholder tekst</a:t>
            </a:r>
          </a:p>
          <a:p>
            <a:pPr>
              <a:buSzPct val="100000"/>
            </a:pPr>
            <a:endParaRPr lang="da-DK" noProof="1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SzPct val="100000"/>
            </a:pP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I'm baby knausgaard whatever meh wolf slow-carb, meditation distillery godard fixie raw denim cloud bread hell of drinking vinegar pitchfork. DSA waistcoat lumbersexual schlitz chicharrones. Ethical narwhal lumbersexual, mixtape fit thundercats selfies. Neutral milk hotel shoreditch lo-fi seitan ascot. Butcher pickled heirloom mustache chambray blackbird spyplane forage craft beer tumblr Brooklyn swag slow-carb seitan flexitarian narwhal.</a:t>
            </a:r>
          </a:p>
          <a:p>
            <a:pPr>
              <a:lnSpc>
                <a:spcPct val="150000"/>
              </a:lnSpc>
            </a:pPr>
            <a:endParaRPr lang="de-DE" sz="2400" baseline="30000" dirty="0">
              <a:solidFill>
                <a:srgbClr val="002C3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207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0365CA-80C4-D567-F326-C671F0274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83AF2CE-20AB-A148-37B4-D82A19228C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314158"/>
            <a:ext cx="6344526" cy="4229684"/>
          </a:xfrm>
          <a:prstGeom prst="roundRect">
            <a:avLst>
              <a:gd name="adj" fmla="val 220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25400" dir="2700000" algn="tl" rotWithShape="0">
              <a:prstClr val="black">
                <a:alpha val="49000"/>
              </a:prstClr>
            </a:outerShdw>
          </a:effec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71A746B8-4754-8F8F-EEA3-319C4AB37CA9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B0BBDF20-ABA9-239F-7FE0-3150D238B77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62750"/>
            <a:ext cx="12192000" cy="9525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C103A2FE-A09F-94F2-C5BC-1C96C09AE529}"/>
              </a:ext>
            </a:extLst>
          </p:cNvPr>
          <p:cNvSpPr txBox="1"/>
          <p:nvPr/>
        </p:nvSpPr>
        <p:spPr>
          <a:xfrm>
            <a:off x="482311" y="271196"/>
            <a:ext cx="11227379" cy="7110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da-DK" sz="3000" b="1" noProof="1">
                <a:solidFill>
                  <a:srgbClr val="007696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Overskrift, tekst og billede</a:t>
            </a:r>
            <a:endParaRPr lang="da-DK" sz="2000" noProof="1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D111DCF-877D-33BB-4893-61B927E8B5FC}"/>
              </a:ext>
            </a:extLst>
          </p:cNvPr>
          <p:cNvSpPr txBox="1"/>
          <p:nvPr/>
        </p:nvSpPr>
        <p:spPr>
          <a:xfrm>
            <a:off x="482312" y="2171525"/>
            <a:ext cx="5338044" cy="2862322"/>
          </a:xfrm>
          <a:prstGeom prst="rect">
            <a:avLst/>
          </a:prstGeom>
          <a:noFill/>
        </p:spPr>
        <p:txBody>
          <a:bodyPr wrap="square" numCol="1" rtlCol="0" anchor="ctr">
            <a:spAutoFit/>
          </a:bodyPr>
          <a:lstStyle/>
          <a:p>
            <a:pPr>
              <a:buSzPct val="100000"/>
            </a:pP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I'm baby knausgaard whatever meh wolf slow-carb, meditation distillery godard fixie raw denim cloud bread hell of drinking vinegar pitchfork. DSA waistcoat lumbersexual schlitz chicharrones. Ethical narwhal lumbersexual, mixtape fit thundercats selfies. Neutral milk hotel shoreditch lo-fi seitan ascot. Butcher pickled heirloom mustache chambray blackbird spyplane forage craft beer tumblr Brooklyn swag slow-carb seitan flexitarian narwhal.</a:t>
            </a:r>
          </a:p>
        </p:txBody>
      </p:sp>
    </p:spTree>
    <p:extLst>
      <p:ext uri="{BB962C8B-B14F-4D97-AF65-F5344CB8AC3E}">
        <p14:creationId xmlns:p14="http://schemas.microsoft.com/office/powerpoint/2010/main" val="3563736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93C77B-4F19-E718-1298-3054CE46F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ED030A7C-662C-BAE3-EA60-A9AD5984DA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5" b="3325"/>
          <a:stretch/>
        </p:blipFill>
        <p:spPr>
          <a:xfrm>
            <a:off x="2324429" y="1097500"/>
            <a:ext cx="7543140" cy="5028760"/>
          </a:xfrm>
          <a:prstGeom prst="roundRect">
            <a:avLst>
              <a:gd name="adj" fmla="val 220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25400" dir="2700000" algn="tl" rotWithShape="0">
              <a:prstClr val="black">
                <a:alpha val="49000"/>
              </a:prstClr>
            </a:outerShdw>
          </a:effec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C0BA9CD-31B8-AFB4-EF9E-E794F877EDA6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3F8C68B1-02BC-8E48-84FD-FC25AC098C8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62750"/>
            <a:ext cx="12192000" cy="9525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20F3D2B1-342E-A756-F590-2524B7F0B319}"/>
              </a:ext>
            </a:extLst>
          </p:cNvPr>
          <p:cNvSpPr txBox="1"/>
          <p:nvPr/>
        </p:nvSpPr>
        <p:spPr>
          <a:xfrm>
            <a:off x="482311" y="271196"/>
            <a:ext cx="11227379" cy="7110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da-DK" sz="3000" b="1" noProof="1">
                <a:solidFill>
                  <a:srgbClr val="007696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Overskrift og billede</a:t>
            </a:r>
            <a:endParaRPr lang="da-DK" sz="2000" noProof="1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505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A0F679-4815-288F-5521-730014870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2100BD15-EF51-D022-00DE-01860142C0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47B3A1A3-7F5E-D43D-48C9-D117E577A1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57237" y="2358134"/>
            <a:ext cx="5477523" cy="214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102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290</Words>
  <Application>Microsoft Office PowerPoint</Application>
  <PresentationFormat>Breitbild</PresentationFormat>
  <Paragraphs>23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Open Sans</vt:lpstr>
      <vt:lpstr>Open Sans ExtraBold</vt:lpstr>
      <vt:lpstr>Office</vt:lpstr>
      <vt:lpstr>Dette er min titel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Christian Prasno</dc:creator>
  <cp:lastModifiedBy>Christian Prasno</cp:lastModifiedBy>
  <cp:revision>7</cp:revision>
  <dcterms:created xsi:type="dcterms:W3CDTF">2026-04-13T11:34:55Z</dcterms:created>
  <dcterms:modified xsi:type="dcterms:W3CDTF">2026-04-15T12:14:04Z</dcterms:modified>
</cp:coreProperties>
</file>